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sldIdLst>
    <p:sldId id="540" r:id="rId2"/>
    <p:sldId id="582" r:id="rId3"/>
    <p:sldId id="556" r:id="rId4"/>
    <p:sldId id="578" r:id="rId5"/>
    <p:sldId id="580" r:id="rId6"/>
    <p:sldId id="563" r:id="rId7"/>
    <p:sldId id="584" r:id="rId8"/>
    <p:sldId id="585" r:id="rId9"/>
    <p:sldId id="583" r:id="rId10"/>
    <p:sldId id="586" r:id="rId11"/>
    <p:sldId id="588" r:id="rId12"/>
    <p:sldId id="587" r:id="rId13"/>
    <p:sldId id="589" r:id="rId14"/>
    <p:sldId id="590" r:id="rId15"/>
    <p:sldId id="55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3" autoAdjust="0"/>
    <p:restoredTop sz="86127" autoAdjust="0"/>
  </p:normalViewPr>
  <p:slideViewPr>
    <p:cSldViewPr snapToGrid="0" snapToObjects="1">
      <p:cViewPr varScale="1">
        <p:scale>
          <a:sx n="97" d="100"/>
          <a:sy n="97" d="100"/>
        </p:scale>
        <p:origin x="90" y="43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4T14:39:48.320" idx="3">
    <p:pos x="10" y="10"/>
    <p:text>Why doesn't NS2 locally decide to send to NS1-q in case of intrusion? Why the need for the entire MANO loop?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4:41:23.926" idx="4">
    <p:pos x="10" y="146"/>
    <p:text>Maybe possible for simple intrusion. But: Show case to demonstrate potential of MANO control loop.
Necessary, eg, when we notice the attack only by looking at joint data from multiple machines (ie, no individual decision possible).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48.216" idx="5">
    <p:pos x="10" y="282"/>
    <p:text>also more cloud native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55.409" idx="6">
    <p:pos x="146" y="146"/>
    <p:text>wouldn't sill some malicous data arrive during reconfiguration?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5:39:55.064" idx="7">
    <p:pos x="146" y="282"/>
    <p:text>possibly, but just very small amounts. there should anyways be systems to deal with short deviations. but we prevent long-term wrong data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</a:t>
            </a:r>
            <a:r>
              <a:rPr lang="en-US" dirty="0" smtClean="0">
                <a:sym typeface="Wingdings" panose="05000000000000000000" pitchFamily="2" charset="2"/>
              </a:rPr>
              <a:t>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– thanks to 5GTANGO’s SP and our developed flexible NSs + FMP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UC2</a:t>
            </a:r>
            <a:r>
              <a:rPr lang="en-US" baseline="0" dirty="0" smtClean="0">
                <a:sym typeface="Wingdings" panose="05000000000000000000" pitchFamily="2" charset="2"/>
              </a:rPr>
              <a:t>: Threat Detection &amp; isolation  next slide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info about intrusion, </a:t>
            </a:r>
            <a:r>
              <a:rPr lang="en-US" dirty="0" err="1" smtClean="0"/>
              <a:t>eg</a:t>
            </a:r>
            <a:r>
              <a:rPr lang="en-US" dirty="0" smtClean="0"/>
              <a:t>, user</a:t>
            </a:r>
            <a:r>
              <a:rPr lang="en-US" baseline="0" dirty="0" smtClean="0"/>
              <a:t> of attacker</a:t>
            </a:r>
          </a:p>
          <a:p>
            <a:r>
              <a:rPr lang="en-US" baseline="0" dirty="0" smtClean="0"/>
              <a:t>here: “attacker”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7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017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</a:t>
            </a:r>
            <a:r>
              <a:rPr lang="en-US" baseline="0" dirty="0" smtClean="0">
                <a:sym typeface="Wingdings" panose="05000000000000000000" pitchFamily="2" charset="2"/>
              </a:rPr>
              <a:t>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What we did: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Quarantine </a:t>
            </a:r>
            <a:r>
              <a:rPr lang="en-US" baseline="0" dirty="0" smtClean="0">
                <a:sym typeface="Wingdings" panose="05000000000000000000" pitchFamily="2" charset="2"/>
              </a:rPr>
              <a:t>NS1 (shadow copy)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smtClean="0">
                <a:sym typeface="Wingdings" panose="05000000000000000000" pitchFamily="2" charset="2"/>
              </a:rPr>
              <a:t>data </a:t>
            </a:r>
            <a:r>
              <a:rPr lang="en-US" baseline="0" dirty="0" smtClean="0">
                <a:sym typeface="Wingdings" panose="05000000000000000000" pitchFamily="2" charset="2"/>
              </a:rPr>
              <a:t>isolated </a:t>
            </a:r>
            <a:r>
              <a:rPr lang="en-US" baseline="0" dirty="0" smtClean="0">
                <a:sym typeface="Wingdings" panose="05000000000000000000" pitchFamily="2" charset="2"/>
              </a:rPr>
              <a:t>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</a:t>
            </a:r>
            <a:r>
              <a:rPr lang="en-GB" baseline="0" dirty="0" smtClean="0"/>
              <a:t>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 &amp; IDS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Architecture: Normal Production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64115" cy="4975225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80875" cy="49968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Architecture: Intrusion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1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outside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</a:t>
            </a:r>
            <a:r>
              <a:rPr lang="en-US" dirty="0" smtClean="0"/>
              <a:t>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768</Words>
  <Application>Microsoft Office PowerPoint</Application>
  <PresentationFormat>Widescreen</PresentationFormat>
  <Paragraphs>216</Paragraphs>
  <Slides>15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Architecture: Normal Production</vt:lpstr>
      <vt:lpstr>High-Level Architecture: Intrusion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2020-03-09T15:45:14Z</dcterms:modified>
</cp:coreProperties>
</file>